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5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674CE-CBE5-41C8-BA50-56F562548F5B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8416-EDE8-420D-955F-209255184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4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828416-EDE8-420D-955F-209255184BA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36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2F615-D89B-9510-01F7-4E5833D2E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C04EEA-74CB-F784-84E5-FB0EE5D8E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8A238A-503D-D056-B7A3-CD2B10C0E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626406-1799-E776-A481-8FBF3CAE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86D02E-026C-9AC7-70EA-C5436A842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16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4E2C3-B95A-7058-68C0-1A5473961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E6A70D6-9980-BF9A-3A17-92C84A91E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093C5-3843-602A-1186-4EB4CE30A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F38A42-400A-FEFE-F251-8A47F721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E5AB6C-70C7-A915-614F-C63C0E0E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5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38380F7-1A57-BD4E-5204-04159CEE8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9F0195-20B5-46C4-5CC6-BFCB1F142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8DB64B-51CC-DC37-A931-866316C4C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AD9601-B09A-D16A-2560-913518D4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ADCDB0-C42A-7363-8561-AEC8289C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75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69903-77FA-A04C-8AAE-9C6F4D683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F64DF3-801A-155E-4A66-5243ACC0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C7C99A-E244-342B-C482-DD022A60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5156F9-B64D-223B-3A66-E5D5EE83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A1C77B-25AB-FABA-9633-1CABC3DF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45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9E187D-3134-CF27-1031-7A4C6805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6FDF51-BCA8-1C32-9FD6-86AF3C88D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06E7DC-E889-E574-F993-2763F135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450730-229E-64D7-0703-1F8AE4061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63227D-88C9-DE9A-93D0-FCD747A9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54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99438-3E6E-67DE-4E77-DD1A4E432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864C79-D987-3801-EE38-ECD410C34C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AF28CB-85F0-DABB-3CF0-5F55FF5FA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66EB02-B3B8-283D-4856-830E113F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FE9D44-4B54-1209-BE31-8BC07E50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04112D-1DA2-5ACD-FB94-DCFC03E6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42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C5C4-3F3D-D985-2C2A-5A2836409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7E6459-0A28-C483-8345-EADF0D525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8EDD49-2098-6675-73CD-AF5143A26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CC39A6-7370-2701-F24B-CE965F323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53DF37-7E80-A98B-B684-176FEB190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DD7F32E-9F82-0C27-401B-0C25EA13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FE6D493-74C9-0576-8DE9-06D450FE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47330C-23AF-B158-68F5-6A524D4C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10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367085-B8D2-CB8E-174E-A32F1C2DB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D6DEBB6-AD25-D0B0-52EE-0BC01A94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3999EB-5397-2082-E600-0428B652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90B8EB-58FA-E3F9-4071-E262D750F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5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00A849D-7A4C-4128-6BA1-AC78145F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4CA7C8-0F23-8610-6596-03A1A0C92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46B9AD2-7B50-D975-1461-5F4FA67B3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65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5D9E8-8D34-6889-4423-12CFBE304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98DB4C-A369-3D58-AACD-9E65BB17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96350D-AD91-E818-2BAE-630539D92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327635-D722-0A09-F1DE-D91EE862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72C7EC-F37B-4C72-84E0-44D1B1F8A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8D1788-583B-111B-9130-3A4BCDD5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4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6572C9-3C70-E69F-C180-E6D195039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AB353D-BCA9-608A-5B29-3304BB759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319ADB-6ED3-F8CF-E71D-AE4AFB4F5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7E5FFA-59E1-4145-D19D-138F1774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5FF20F-D22C-7C9C-A911-58DE675D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C6268B-F057-5A29-7811-2B4EA04D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70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F3728-3F0E-82A2-59A2-7D9F9E456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DFF81A-FD33-87E6-B35C-F85718A0E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DA651F-6A7D-F34A-0F2E-600B17E29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6492D-499C-48E6-BF88-C3205A00A4FF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F14BC9-B224-CA0A-0CD9-02E04B384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A63ED-0DAE-1C60-E0DE-14721C2D9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A36ED-C572-47D3-8CEA-A4861C40BA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4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A8EFD4-68FB-C6FF-669C-FE745E02DE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Отчет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D44B0B3-C105-E4AE-4328-E6B76B58E8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«Микрокредит под залог авто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4801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C1E5815-D54C-487F-A054-6D4930ADE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208496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98874AA-26B9-B9D6-4980-2EFCC1500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772053"/>
              </p:ext>
            </p:extLst>
          </p:nvPr>
        </p:nvGraphicFramePr>
        <p:xfrm>
          <a:off x="539497" y="798819"/>
          <a:ext cx="10277855" cy="5166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58192">
                  <a:extLst>
                    <a:ext uri="{9D8B030D-6E8A-4147-A177-3AD203B41FA5}">
                      <a16:colId xmlns:a16="http://schemas.microsoft.com/office/drawing/2014/main" val="178148311"/>
                    </a:ext>
                  </a:extLst>
                </a:gridCol>
                <a:gridCol w="1022025">
                  <a:extLst>
                    <a:ext uri="{9D8B030D-6E8A-4147-A177-3AD203B41FA5}">
                      <a16:colId xmlns:a16="http://schemas.microsoft.com/office/drawing/2014/main" val="463289961"/>
                    </a:ext>
                  </a:extLst>
                </a:gridCol>
                <a:gridCol w="2773694">
                  <a:extLst>
                    <a:ext uri="{9D8B030D-6E8A-4147-A177-3AD203B41FA5}">
                      <a16:colId xmlns:a16="http://schemas.microsoft.com/office/drawing/2014/main" val="1373777615"/>
                    </a:ext>
                  </a:extLst>
                </a:gridCol>
                <a:gridCol w="2187603">
                  <a:extLst>
                    <a:ext uri="{9D8B030D-6E8A-4147-A177-3AD203B41FA5}">
                      <a16:colId xmlns:a16="http://schemas.microsoft.com/office/drawing/2014/main" val="3012474646"/>
                    </a:ext>
                  </a:extLst>
                </a:gridCol>
                <a:gridCol w="1936341">
                  <a:extLst>
                    <a:ext uri="{9D8B030D-6E8A-4147-A177-3AD203B41FA5}">
                      <a16:colId xmlns:a16="http://schemas.microsoft.com/office/drawing/2014/main" val="163832409"/>
                    </a:ext>
                  </a:extLst>
                </a:gridCol>
              </a:tblGrid>
              <a:tr h="2061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u="none" strike="noStrike">
                          <a:effectLst/>
                          <a:latin typeface="+mn-lt"/>
                        </a:rPr>
                        <a:t>Задачи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u="none" strike="noStrike">
                          <a:effectLst/>
                          <a:latin typeface="+mn-lt"/>
                        </a:rPr>
                        <a:t>Формат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u="none" strike="noStrike">
                          <a:effectLst/>
                          <a:latin typeface="+mn-lt"/>
                        </a:rPr>
                        <a:t>Статус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Вопросы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1" u="none" strike="noStrike">
                          <a:effectLst/>
                          <a:latin typeface="+mn-lt"/>
                        </a:rPr>
                        <a:t>План</a:t>
                      </a:r>
                      <a:r>
                        <a:rPr lang="ru-RU" sz="9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421814"/>
                  </a:ext>
                </a:extLst>
              </a:tr>
              <a:tr h="6910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Оптимизировать клиентский путь ЛК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онлайн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Выполнено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Отчет готов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Посажено на прод доработка по шаблону ИП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Замена этапа ввода кода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Егов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Облегчить клиентский путь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662993"/>
                  </a:ext>
                </a:extLst>
              </a:tr>
              <a:tr h="206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Предварительная сумма по авто</a:t>
                      </a: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>
                          <a:effectLst/>
                          <a:latin typeface="+mn-lt"/>
                        </a:rPr>
                        <a:t>онлайн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Добавление на сайт информации со Справочника на тесте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Привлечение аудитории</a:t>
                      </a:r>
                    </a:p>
                    <a:p>
                      <a:pPr algn="ctr" fontAlgn="ctr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51379"/>
                  </a:ext>
                </a:extLst>
              </a:tr>
              <a:tr h="206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Оптимизация клиентского пути сайт</a:t>
                      </a: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Подготовка БТ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Облегчить клиентский путь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969763"/>
                  </a:ext>
                </a:extLst>
              </a:tr>
              <a:tr h="3677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Сотрудничество с </a:t>
                      </a:r>
                      <a:r>
                        <a:rPr lang="en-US" sz="900" b="1" u="none" strike="noStrike" dirty="0">
                          <a:effectLst/>
                          <a:latin typeface="+mn-lt"/>
                        </a:rPr>
                        <a:t>BI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>
                          <a:effectLst/>
                          <a:latin typeface="+mn-lt"/>
                        </a:rPr>
                        <a:t>офлайн</a:t>
                      </a:r>
                      <a:r>
                        <a:rPr lang="en-US" sz="900" u="none" strike="noStrike">
                          <a:effectLst/>
                          <a:latin typeface="+mn-lt"/>
                        </a:rPr>
                        <a:t>/</a:t>
                      </a:r>
                      <a:r>
                        <a:rPr lang="kk-KZ" sz="900" u="none" strike="noStrike">
                          <a:effectLst/>
                          <a:latin typeface="+mn-lt"/>
                        </a:rPr>
                        <a:t>онлайн</a:t>
                      </a:r>
                      <a:r>
                        <a:rPr lang="ru-RU" sz="9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Подготовка коммерческого предложения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Отправлено предложение с текущими условиями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Привлечь новую аудиторию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622244"/>
                  </a:ext>
                </a:extLst>
              </a:tr>
              <a:tr h="4473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Рассылка по всем погашенным займам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онлайн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endParaRPr lang="ru-RU" sz="900" u="none" strike="noStrike" dirty="0">
                        <a:effectLst/>
                        <a:latin typeface="+mn-lt"/>
                      </a:endParaRPr>
                    </a:p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endParaRPr lang="ru-RU" sz="900" u="none" strike="noStrike" dirty="0">
                        <a:effectLst/>
                        <a:latin typeface="+mn-lt"/>
                      </a:endParaRP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 холде</a:t>
                      </a:r>
                    </a:p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endParaRPr lang="ru-RU" sz="900" b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 МРП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Добавить в ДМК и Согласия пункт о согласии на будущие рассылки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Привлечь «старую» аудиторию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351567"/>
                  </a:ext>
                </a:extLst>
              </a:tr>
              <a:tr h="3677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Запуск рекламы в социальных сетях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онлайн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Выполнено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Запущена реклама  в </a:t>
                      </a:r>
                      <a:r>
                        <a:rPr lang="ru-RU" sz="900" u="none" strike="noStrike" dirty="0" err="1">
                          <a:effectLst/>
                          <a:latin typeface="+mn-lt"/>
                        </a:rPr>
                        <a:t>Инстаграмме</a:t>
                      </a: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 с 07.11.25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Развитие аккаунтов 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Повысить узнаваемости бренда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000"/>
                  </a:ext>
                </a:extLst>
              </a:tr>
              <a:tr h="6910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Реклама на онлайн-площадках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онлайн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 10.11.25 Запущен баннер нестандарт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Подготовка сценария для ремаркетинга (13.11.25 первая отчетность)</a:t>
                      </a:r>
                      <a:endParaRPr lang="en-US" sz="900" b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Подключить как можно больше интернет-площадок для увеличения охвата деятельности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692111"/>
                  </a:ext>
                </a:extLst>
              </a:tr>
              <a:tr h="5696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Найм промоутеров + </a:t>
                      </a:r>
                      <a:r>
                        <a:rPr lang="ru-RU" sz="900" b="1" u="none" strike="noStrike" dirty="0" err="1">
                          <a:effectLst/>
                          <a:latin typeface="+mn-lt"/>
                        </a:rPr>
                        <a:t>закуп+точка</a:t>
                      </a: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 продаж Адем 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офлайн</a:t>
                      </a:r>
                      <a:r>
                        <a:rPr lang="en-US" sz="9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kk-KZ" sz="900" u="none" strike="noStrike" dirty="0">
                          <a:effectLst/>
                          <a:latin typeface="+mn-lt"/>
                        </a:rPr>
                        <a:t>онлайн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Ждем согласование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Вопрос касательно</a:t>
                      </a:r>
                      <a:r>
                        <a:rPr lang="kk-K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оплаты труда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Увеличить охват деятельности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«Живая» реклама в местах большого скопления людей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35852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Вещание в точке продаж (Адем)</a:t>
                      </a: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офлайн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Ждем согласование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тнг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за выход (2-4 минуты), повтор через час</a:t>
                      </a: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197582"/>
                  </a:ext>
                </a:extLst>
              </a:tr>
              <a:tr h="3677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Реклама в ЦОНах, салонах и др. 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офлайн</a:t>
                      </a:r>
                      <a:r>
                        <a:rPr lang="en-US" sz="9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kk-KZ" sz="900" u="none" strike="noStrike" dirty="0">
                          <a:effectLst/>
                          <a:latin typeface="+mn-lt"/>
                        </a:rPr>
                        <a:t>онлайн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kk-K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Подготовка материалов для рекламы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>
                          <a:effectLst/>
                          <a:latin typeface="+mn-lt"/>
                        </a:rPr>
                        <a:t>Сотрудничество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118881"/>
                  </a:ext>
                </a:extLst>
              </a:tr>
              <a:tr h="3677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900" b="1" u="none" strike="noStrike" dirty="0">
                          <a:effectLst/>
                          <a:latin typeface="+mn-lt"/>
                        </a:rPr>
                        <a:t>Увеличение ключевых слов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онлайн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Выполнено</a:t>
                      </a: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Увеличить количество показов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89" marR="7689" marT="7689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7219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232</Words>
  <Application>Microsoft Office PowerPoint</Application>
  <PresentationFormat>Широкоэкранный</PresentationFormat>
  <Paragraphs>68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Отчет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Диана Шамсетдинова</dc:creator>
  <cp:lastModifiedBy>Диана Шамсетдинова</cp:lastModifiedBy>
  <cp:revision>114</cp:revision>
  <dcterms:created xsi:type="dcterms:W3CDTF">2025-09-19T06:35:28Z</dcterms:created>
  <dcterms:modified xsi:type="dcterms:W3CDTF">2025-11-12T07:01:05Z</dcterms:modified>
</cp:coreProperties>
</file>